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9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2A51C-7A8F-44A3-88D0-85F722DDC126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4C791-B145-4550-9200-6E4DA8BC4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362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2A51C-7A8F-44A3-88D0-85F722DDC126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4C791-B145-4550-9200-6E4DA8BC4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355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2A51C-7A8F-44A3-88D0-85F722DDC126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4C791-B145-4550-9200-6E4DA8BC4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831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2A51C-7A8F-44A3-88D0-85F722DDC126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4C791-B145-4550-9200-6E4DA8BC4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682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2A51C-7A8F-44A3-88D0-85F722DDC126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4C791-B145-4550-9200-6E4DA8BC4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345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2A51C-7A8F-44A3-88D0-85F722DDC126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4C791-B145-4550-9200-6E4DA8BC4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520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2A51C-7A8F-44A3-88D0-85F722DDC126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4C791-B145-4550-9200-6E4DA8BC4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038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2A51C-7A8F-44A3-88D0-85F722DDC126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4C791-B145-4550-9200-6E4DA8BC4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609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2A51C-7A8F-44A3-88D0-85F722DDC126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4C791-B145-4550-9200-6E4DA8BC4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123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2A51C-7A8F-44A3-88D0-85F722DDC126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4C791-B145-4550-9200-6E4DA8BC4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367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2A51C-7A8F-44A3-88D0-85F722DDC126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4C791-B145-4550-9200-6E4DA8BC4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163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2A51C-7A8F-44A3-88D0-85F722DDC126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A4C791-B145-4550-9200-6E4DA8BC4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886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9219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029200" y="762000"/>
            <a:ext cx="3810000" cy="556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400" b="1" dirty="0" smtClean="0"/>
              <a:t>Psalm 23 (New International Version)</a:t>
            </a:r>
          </a:p>
          <a:p>
            <a:pPr>
              <a:lnSpc>
                <a:spcPct val="80000"/>
              </a:lnSpc>
            </a:pPr>
            <a:endParaRPr lang="en-US" sz="1400" b="1" dirty="0" smtClean="0"/>
          </a:p>
          <a:p>
            <a:pPr>
              <a:lnSpc>
                <a:spcPct val="80000"/>
              </a:lnSpc>
            </a:pPr>
            <a:r>
              <a:rPr lang="en-US" sz="1700" dirty="0" smtClean="0"/>
              <a:t>1 The LORD is my shepherd, I shall not be in want. </a:t>
            </a:r>
          </a:p>
          <a:p>
            <a:pPr>
              <a:lnSpc>
                <a:spcPct val="80000"/>
              </a:lnSpc>
            </a:pPr>
            <a:r>
              <a:rPr lang="en-US" sz="1700" dirty="0" smtClean="0"/>
              <a:t>2 He makes me lie down in green pastures, he leads me beside quiet waters, </a:t>
            </a:r>
          </a:p>
          <a:p>
            <a:pPr>
              <a:lnSpc>
                <a:spcPct val="80000"/>
              </a:lnSpc>
            </a:pPr>
            <a:r>
              <a:rPr lang="en-US" sz="1700" dirty="0" smtClean="0"/>
              <a:t>3 he restores my soul. He guides me in paths of righteousness for his name's sake. </a:t>
            </a:r>
          </a:p>
          <a:p>
            <a:pPr>
              <a:lnSpc>
                <a:spcPct val="80000"/>
              </a:lnSpc>
            </a:pPr>
            <a:r>
              <a:rPr lang="en-US" sz="1700" dirty="0" smtClean="0"/>
              <a:t>4 Even though I walk through the valley of the shadow of death, I will fear no evil, for you are with me; your rod and your staff, they comfort me. </a:t>
            </a:r>
          </a:p>
          <a:p>
            <a:pPr>
              <a:lnSpc>
                <a:spcPct val="80000"/>
              </a:lnSpc>
            </a:pPr>
            <a:r>
              <a:rPr lang="en-US" sz="1700" dirty="0" smtClean="0"/>
              <a:t>5 You prepare a table before me in the presence of my enemies. You anoint my head with oil; my cup overflows. </a:t>
            </a:r>
          </a:p>
          <a:p>
            <a:pPr>
              <a:lnSpc>
                <a:spcPct val="80000"/>
              </a:lnSpc>
            </a:pPr>
            <a:r>
              <a:rPr lang="en-US" sz="1700" dirty="0" smtClean="0"/>
              <a:t>6 Surely goodness and love will follow me all the days of my life, and I will dwell in the house of the LORD forever. </a:t>
            </a:r>
          </a:p>
        </p:txBody>
      </p:sp>
      <p:pic>
        <p:nvPicPr>
          <p:cNvPr id="9220" name="Picture 4" descr="VedaHymn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762000"/>
            <a:ext cx="4773613" cy="5486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77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144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</dc:creator>
  <cp:lastModifiedBy>Michael</cp:lastModifiedBy>
  <cp:revision>2</cp:revision>
  <dcterms:created xsi:type="dcterms:W3CDTF">2014-03-06T09:01:31Z</dcterms:created>
  <dcterms:modified xsi:type="dcterms:W3CDTF">2014-03-06T09:07:45Z</dcterms:modified>
</cp:coreProperties>
</file>